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4071942"/>
            <a:ext cx="8229600" cy="193534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На</a:t>
            </a:r>
            <a:r>
              <a:rPr lang="uk-UA" dirty="0" err="1" smtClean="0"/>
              <a:t>ші</a:t>
            </a:r>
            <a:r>
              <a:rPr lang="uk-UA" dirty="0" smtClean="0"/>
              <a:t> вітання, друзі милі.</a:t>
            </a:r>
          </a:p>
          <a:p>
            <a:pPr>
              <a:buNone/>
            </a:pPr>
            <a:r>
              <a:rPr lang="uk-UA" dirty="0" smtClean="0"/>
              <a:t>Перед Вами ми-веселі і кмітливі.</a:t>
            </a:r>
          </a:p>
          <a:p>
            <a:pPr>
              <a:buNone/>
            </a:pPr>
            <a:r>
              <a:rPr lang="uk-UA" dirty="0" smtClean="0"/>
              <a:t>5клас Вас дружно вітає</a:t>
            </a:r>
          </a:p>
          <a:p>
            <a:pPr>
              <a:buNone/>
            </a:pPr>
            <a:r>
              <a:rPr lang="uk-UA" dirty="0" smtClean="0"/>
              <a:t>здоров</a:t>
            </a:r>
            <a:r>
              <a:rPr lang="en-US" dirty="0" smtClean="0"/>
              <a:t>’</a:t>
            </a:r>
            <a:r>
              <a:rPr lang="uk-UA" dirty="0" smtClean="0"/>
              <a:t>я і успіхів всім Вам бажає!</a:t>
            </a:r>
          </a:p>
          <a:p>
            <a:pPr>
              <a:buNone/>
            </a:pPr>
            <a:endParaRPr lang="uk-UA" dirty="0" smtClean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71750" y="285750"/>
            <a:ext cx="6572250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3272" y="571480"/>
            <a:ext cx="4293871" cy="241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9663" y="3000375"/>
            <a:ext cx="4224337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IMG_20190124_1453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214290"/>
            <a:ext cx="4315972" cy="2427734"/>
          </a:xfrm>
          <a:prstGeom prst="rect">
            <a:avLst/>
          </a:prstGeom>
        </p:spPr>
      </p:pic>
      <p:pic>
        <p:nvPicPr>
          <p:cNvPr id="8" name="Рисунок 7" descr="IMG_20190124_1442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857628"/>
            <a:ext cx="4214810" cy="257175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-cf788b6e401c61f5c0f885cee1b38bfd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14290"/>
            <a:ext cx="8501090" cy="6375818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6615130" cy="4525963"/>
          </a:xfrm>
        </p:spPr>
        <p:txBody>
          <a:bodyPr/>
          <a:lstStyle/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sz="2800" dirty="0" smtClean="0"/>
              <a:t>Багато </a:t>
            </a:r>
            <a:r>
              <a:rPr lang="uk-UA" sz="2800" dirty="0" smtClean="0"/>
              <a:t>слів ми можемо сказати.</a:t>
            </a:r>
          </a:p>
          <a:p>
            <a:pPr>
              <a:buNone/>
            </a:pPr>
            <a:r>
              <a:rPr lang="uk-UA" sz="2800" dirty="0" smtClean="0"/>
              <a:t>Однак, ми вчинками </a:t>
            </a:r>
            <a:r>
              <a:rPr lang="uk-UA" sz="2800" dirty="0" err="1" smtClean="0"/>
              <a:t>зумієм</a:t>
            </a:r>
            <a:r>
              <a:rPr lang="uk-UA" sz="2800" dirty="0" smtClean="0"/>
              <a:t> показати,</a:t>
            </a:r>
          </a:p>
          <a:p>
            <a:pPr>
              <a:buNone/>
            </a:pPr>
            <a:r>
              <a:rPr lang="uk-UA" sz="2800" dirty="0" smtClean="0"/>
              <a:t>Ми </a:t>
            </a:r>
            <a:r>
              <a:rPr lang="uk-UA" sz="2800" dirty="0" err="1" smtClean="0"/>
              <a:t>виростем</a:t>
            </a:r>
            <a:r>
              <a:rPr lang="uk-UA" sz="2800" dirty="0" smtClean="0"/>
              <a:t> на втіху й радість Вам,</a:t>
            </a:r>
          </a:p>
          <a:p>
            <a:pPr>
              <a:buNone/>
            </a:pPr>
            <a:r>
              <a:rPr lang="uk-UA" sz="2800" dirty="0" smtClean="0"/>
              <a:t>Не </a:t>
            </a:r>
            <a:r>
              <a:rPr lang="uk-UA" sz="2800" dirty="0" err="1" smtClean="0"/>
              <a:t>підведем</a:t>
            </a:r>
            <a:r>
              <a:rPr lang="uk-UA" sz="2800" dirty="0" smtClean="0"/>
              <a:t> нам рідних тат і мам.</a:t>
            </a:r>
            <a:endParaRPr lang="ru-RU" sz="28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4757911"/>
            <a:ext cx="3929058" cy="2100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IMG-4c5c209526b436d5fa25e5272d97f6a7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0"/>
            <a:ext cx="3714776" cy="235743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4294967295"/>
          </p:nvPr>
        </p:nvSpPr>
        <p:spPr>
          <a:xfrm>
            <a:off x="0" y="357188"/>
            <a:ext cx="4040188" cy="2714625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Нашому знайомству</a:t>
            </a:r>
          </a:p>
          <a:p>
            <a:pPr>
              <a:buNone/>
            </a:pPr>
            <a:r>
              <a:rPr lang="uk-UA" dirty="0" smtClean="0"/>
              <a:t>Час розпочинатись.</a:t>
            </a:r>
          </a:p>
          <a:p>
            <a:pPr>
              <a:buNone/>
            </a:pPr>
            <a:r>
              <a:rPr lang="uk-UA" dirty="0" smtClean="0"/>
              <a:t>Короткі відомості</a:t>
            </a:r>
          </a:p>
          <a:p>
            <a:pPr>
              <a:buNone/>
            </a:pPr>
            <a:r>
              <a:rPr lang="uk-UA" dirty="0" smtClean="0"/>
              <a:t>Треба дізнатись.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4750"/>
            <a:ext cx="4803775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IMG_20190228_0918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428604"/>
            <a:ext cx="4245622" cy="3184217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357166"/>
            <a:ext cx="3971924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/>
              <a:t>Нас в класі - десяток</a:t>
            </a:r>
            <a:br>
              <a:rPr lang="uk-UA" dirty="0" smtClean="0"/>
            </a:br>
            <a:r>
              <a:rPr lang="uk-UA" dirty="0" smtClean="0"/>
              <a:t>красивих і вмілих,</a:t>
            </a:r>
          </a:p>
          <a:p>
            <a:pPr>
              <a:buNone/>
            </a:pPr>
            <a:r>
              <a:rPr lang="uk-UA" dirty="0" smtClean="0"/>
              <a:t>Дівчаток й хлоп</a:t>
            </a:r>
            <a:r>
              <a:rPr lang="en-US" dirty="0" smtClean="0"/>
              <a:t>’</a:t>
            </a:r>
            <a:r>
              <a:rPr lang="uk-UA" dirty="0" smtClean="0"/>
              <a:t>яток,</a:t>
            </a:r>
          </a:p>
          <a:p>
            <a:pPr>
              <a:buNone/>
            </a:pPr>
            <a:r>
              <a:rPr lang="uk-UA" dirty="0" smtClean="0"/>
              <a:t>Бравих і сміливих!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3286125"/>
            <a:ext cx="5364162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IMG-cf788b6e401c61f5c0f885cee1b38bfd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500042"/>
            <a:ext cx="3238491" cy="2428868"/>
          </a:xfrm>
          <a:prstGeom prst="rect">
            <a:avLst/>
          </a:prstGeom>
        </p:spPr>
      </p:pic>
      <p:pic>
        <p:nvPicPr>
          <p:cNvPr id="5" name="Рисунок 4" descr="IMG_20190301_1227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500438"/>
            <a:ext cx="3357554" cy="2518166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214290"/>
            <a:ext cx="7498080" cy="4800600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Андрійко і Вадим,</a:t>
            </a:r>
          </a:p>
          <a:p>
            <a:pPr>
              <a:buNone/>
            </a:pPr>
            <a:r>
              <a:rPr lang="uk-UA" dirty="0" smtClean="0"/>
              <a:t>Сашко і Едуард</a:t>
            </a:r>
          </a:p>
          <a:p>
            <a:pPr>
              <a:buNone/>
            </a:pPr>
            <a:r>
              <a:rPr lang="uk-UA" dirty="0" smtClean="0"/>
              <a:t>Надійка та </a:t>
            </a:r>
            <a:r>
              <a:rPr lang="uk-UA" dirty="0" err="1" smtClean="0"/>
              <a:t>Яник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Настуся і Славик</a:t>
            </a:r>
          </a:p>
          <a:p>
            <a:pPr>
              <a:buNone/>
            </a:pPr>
            <a:r>
              <a:rPr lang="uk-UA" dirty="0" smtClean="0"/>
              <a:t>Христинка, </a:t>
            </a:r>
            <a:r>
              <a:rPr lang="uk-UA" dirty="0" smtClean="0"/>
              <a:t>Іванко</a:t>
            </a:r>
          </a:p>
          <a:p>
            <a:pPr>
              <a:buNone/>
            </a:pPr>
            <a:r>
              <a:rPr lang="uk-UA" dirty="0" smtClean="0"/>
              <a:t>Ось всі наші школярі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60800"/>
            <a:ext cx="4041775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IMG_20190228_0911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700808"/>
            <a:ext cx="4139952" cy="3104964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728" y="2332037"/>
            <a:ext cx="7443782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/>
              <a:t>Хтось любить із нас малювати,</a:t>
            </a:r>
          </a:p>
          <a:p>
            <a:pPr>
              <a:buNone/>
            </a:pPr>
            <a:r>
              <a:rPr lang="uk-UA" dirty="0" smtClean="0"/>
              <a:t>Хтось на велосипеді ганяти,</a:t>
            </a:r>
          </a:p>
          <a:p>
            <a:pPr>
              <a:buNone/>
            </a:pPr>
            <a:r>
              <a:rPr lang="uk-UA" dirty="0" smtClean="0"/>
              <a:t>А дехто із книгами дружить, </a:t>
            </a:r>
          </a:p>
          <a:p>
            <a:pPr>
              <a:buNone/>
            </a:pPr>
            <a:r>
              <a:rPr lang="uk-UA" dirty="0" smtClean="0"/>
              <a:t>А інші учитись - не дуже.</a:t>
            </a:r>
          </a:p>
          <a:p>
            <a:pPr>
              <a:buNone/>
            </a:pPr>
            <a:r>
              <a:rPr lang="uk-UA" dirty="0" smtClean="0"/>
              <a:t>Та разом всі ми до роботи охочі,</a:t>
            </a:r>
          </a:p>
          <a:p>
            <a:pPr>
              <a:buNone/>
            </a:pPr>
            <a:r>
              <a:rPr lang="uk-UA" dirty="0" smtClean="0"/>
              <a:t>І руки відтворюють все те, що хочуть,</a:t>
            </a:r>
          </a:p>
          <a:p>
            <a:pPr>
              <a:buNone/>
            </a:pPr>
            <a:r>
              <a:rPr lang="uk-UA" dirty="0" smtClean="0"/>
              <a:t>і шити, й ліпити, і плести, і вити - клубочки, узори, серветки й віньєтки.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85728"/>
            <a:ext cx="4684713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357290" y="214291"/>
            <a:ext cx="7372344" cy="192882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dirty="0" smtClean="0"/>
              <a:t>А ще подорожувати любим,</a:t>
            </a:r>
          </a:p>
          <a:p>
            <a:pPr>
              <a:buNone/>
            </a:pPr>
            <a:r>
              <a:rPr lang="uk-UA" dirty="0" smtClean="0"/>
              <a:t>У ріднім краї, в місті любім,</a:t>
            </a:r>
          </a:p>
          <a:p>
            <a:pPr>
              <a:buNone/>
            </a:pPr>
            <a:r>
              <a:rPr lang="uk-UA" dirty="0" err="1" smtClean="0"/>
              <a:t>Мукачево</a:t>
            </a:r>
            <a:r>
              <a:rPr lang="uk-UA" dirty="0" smtClean="0"/>
              <a:t> недавно вивчали,</a:t>
            </a:r>
          </a:p>
          <a:p>
            <a:pPr>
              <a:buNone/>
            </a:pPr>
            <a:r>
              <a:rPr lang="uk-UA" dirty="0" smtClean="0"/>
              <a:t>Багато цікавого для себе відкривали.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88"/>
            <a:ext cx="3286125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IMG_20190301_1230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3500437"/>
            <a:ext cx="2500312" cy="3333749"/>
          </a:xfrm>
          <a:prstGeom prst="rect">
            <a:avLst/>
          </a:prstGeom>
        </p:spPr>
      </p:pic>
      <p:pic>
        <p:nvPicPr>
          <p:cNvPr id="5" name="Рисунок 4" descr="IMG_20190301_1231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2071678"/>
            <a:ext cx="3357554" cy="2518166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85786" y="1447800"/>
            <a:ext cx="8147902" cy="4800600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У школі, і вдома,</a:t>
            </a:r>
          </a:p>
          <a:p>
            <a:pPr>
              <a:buNone/>
            </a:pPr>
            <a:r>
              <a:rPr lang="uk-UA" dirty="0" smtClean="0"/>
              <a:t>На свято, і в будень,</a:t>
            </a:r>
          </a:p>
          <a:p>
            <a:pPr>
              <a:buNone/>
            </a:pPr>
            <a:r>
              <a:rPr lang="uk-UA" dirty="0" smtClean="0"/>
              <a:t>Ми намагаємось догодити людям.</a:t>
            </a:r>
          </a:p>
          <a:p>
            <a:pPr>
              <a:buNone/>
            </a:pPr>
            <a:r>
              <a:rPr lang="uk-UA" dirty="0" smtClean="0"/>
              <a:t>Радіти життю нас</a:t>
            </a:r>
          </a:p>
          <a:p>
            <a:pPr>
              <a:buNone/>
            </a:pPr>
            <a:r>
              <a:rPr lang="uk-UA" dirty="0" smtClean="0"/>
              <a:t>Вчитель навчає, а шкільна</a:t>
            </a:r>
          </a:p>
          <a:p>
            <a:pPr>
              <a:buNone/>
            </a:pPr>
            <a:r>
              <a:rPr lang="uk-UA" dirty="0" smtClean="0"/>
              <a:t>Родина нам допомагає.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2225" y="214313"/>
            <a:ext cx="4041775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IMG_20190301_1228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3071810"/>
            <a:ext cx="2476485" cy="1857364"/>
          </a:xfrm>
          <a:prstGeom prst="rect">
            <a:avLst/>
          </a:prstGeom>
        </p:spPr>
      </p:pic>
      <p:pic>
        <p:nvPicPr>
          <p:cNvPr id="5" name="Рисунок 4" descr="IMG_20190228_1206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47922" y="4857760"/>
            <a:ext cx="2666987" cy="200024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Щоранку у школу</a:t>
            </a:r>
          </a:p>
          <a:p>
            <a:pPr>
              <a:buNone/>
            </a:pPr>
            <a:r>
              <a:rPr lang="uk-UA" dirty="0" smtClean="0"/>
              <a:t>Ми всі </a:t>
            </a:r>
            <a:r>
              <a:rPr lang="uk-UA" dirty="0" err="1" smtClean="0"/>
              <a:t>поспішаєм</a:t>
            </a:r>
            <a:r>
              <a:rPr lang="uk-UA" dirty="0" smtClean="0"/>
              <a:t>.</a:t>
            </a:r>
          </a:p>
          <a:p>
            <a:pPr>
              <a:buNone/>
            </a:pPr>
            <a:r>
              <a:rPr lang="uk-UA" dirty="0" smtClean="0"/>
              <a:t>Ключі до скарбів знань</a:t>
            </a:r>
          </a:p>
          <a:p>
            <a:pPr>
              <a:buNone/>
            </a:pPr>
            <a:r>
              <a:rPr lang="uk-UA" dirty="0" smtClean="0"/>
              <a:t>Вміло </a:t>
            </a:r>
            <a:r>
              <a:rPr lang="uk-UA" dirty="0" err="1" smtClean="0"/>
              <a:t>підбираєм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2225" y="214313"/>
            <a:ext cx="4041775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IMG_20190301_1228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3000372"/>
            <a:ext cx="3619493" cy="2714620"/>
          </a:xfrm>
          <a:prstGeom prst="rect">
            <a:avLst/>
          </a:prstGeom>
        </p:spPr>
      </p:pic>
      <p:pic>
        <p:nvPicPr>
          <p:cNvPr id="6" name="Рисунок 5" descr="IMG_20190301_1232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2928934"/>
            <a:ext cx="4572000" cy="342900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14348" y="285728"/>
            <a:ext cx="7498080" cy="4800600"/>
          </a:xfrm>
        </p:spPr>
        <p:txBody>
          <a:bodyPr/>
          <a:lstStyle/>
          <a:p>
            <a:pPr>
              <a:buNone/>
            </a:pPr>
            <a:endParaRPr lang="uk-UA" sz="2800" dirty="0" smtClean="0"/>
          </a:p>
          <a:p>
            <a:pPr>
              <a:buNone/>
            </a:pPr>
            <a:endParaRPr lang="uk-UA" sz="2800" dirty="0" smtClean="0"/>
          </a:p>
          <a:p>
            <a:pPr>
              <a:buNone/>
            </a:pPr>
            <a:r>
              <a:rPr lang="uk-UA" sz="2800" dirty="0" smtClean="0"/>
              <a:t>Порадники </a:t>
            </a:r>
            <a:r>
              <a:rPr lang="uk-UA" sz="2800" dirty="0" smtClean="0"/>
              <a:t>наші,</a:t>
            </a:r>
          </a:p>
          <a:p>
            <a:pPr>
              <a:buNone/>
            </a:pPr>
            <a:r>
              <a:rPr lang="uk-UA" sz="2800" dirty="0" smtClean="0"/>
              <a:t>Любі вчителі.</a:t>
            </a:r>
          </a:p>
          <a:p>
            <a:pPr>
              <a:buNone/>
            </a:pPr>
            <a:r>
              <a:rPr lang="uk-UA" sz="2800" dirty="0" smtClean="0"/>
              <a:t>Вам уклін наш щирий,</a:t>
            </a:r>
          </a:p>
          <a:p>
            <a:pPr>
              <a:buNone/>
            </a:pPr>
            <a:r>
              <a:rPr lang="uk-UA" sz="2800" dirty="0" err="1" smtClean="0"/>
              <a:t>Даруєм</a:t>
            </a:r>
            <a:r>
              <a:rPr lang="uk-UA" sz="2800" dirty="0" smtClean="0"/>
              <a:t> до землі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000504"/>
            <a:ext cx="4041775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IMG_20190301_1227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1714488"/>
            <a:ext cx="4381499" cy="3286124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110</TotalTime>
  <Words>233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Lina</dc:creator>
  <cp:lastModifiedBy>HOME</cp:lastModifiedBy>
  <cp:revision>9</cp:revision>
  <dcterms:created xsi:type="dcterms:W3CDTF">2019-02-26T11:08:12Z</dcterms:created>
  <dcterms:modified xsi:type="dcterms:W3CDTF">2019-03-01T10:46:46Z</dcterms:modified>
</cp:coreProperties>
</file>